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8288000" cy="10287000"/>
  <p:notesSz cx="6858000" cy="9144000"/>
  <p:embeddedFontLst>
    <p:embeddedFont>
      <p:font typeface="Georgia Pro Cond Semibold" panose="02040706050405020303" pitchFamily="18" charset="0"/>
      <p:bold r:id="rId32"/>
      <p:boldItalic r:id="rId33"/>
    </p:embeddedFont>
    <p:embeddedFont>
      <p:font typeface="HP001 4H" panose="020B0603050302020204" pitchFamily="34" charset="-93"/>
      <p:bold r:id="rId34"/>
    </p:embeddedFont>
    <p:embeddedFont>
      <p:font typeface="Microsoft YaHei UI Light" panose="020B0502040204020203" pitchFamily="34" charset="-122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87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audio" Target="../media/audio1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audio" Target="../media/audio2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4.wav"/><Relationship Id="rId7" Type="http://schemas.openxmlformats.org/officeDocument/2006/relationships/image" Target="../media/image20.png"/><Relationship Id="rId2" Type="http://schemas.openxmlformats.org/officeDocument/2006/relationships/audio" Target="../media/audio2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6.wav"/><Relationship Id="rId2" Type="http://schemas.openxmlformats.org/officeDocument/2006/relationships/audio" Target="../media/audio2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8.wav"/><Relationship Id="rId2" Type="http://schemas.openxmlformats.org/officeDocument/2006/relationships/audio" Target="../media/audio2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0.wav"/><Relationship Id="rId2" Type="http://schemas.openxmlformats.org/officeDocument/2006/relationships/audio" Target="../media/audio2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2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4.wav"/><Relationship Id="rId2" Type="http://schemas.openxmlformats.org/officeDocument/2006/relationships/audio" Target="../media/audio3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6.wav"/><Relationship Id="rId2" Type="http://schemas.openxmlformats.org/officeDocument/2006/relationships/audio" Target="../media/audio3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8.wav"/><Relationship Id="rId2" Type="http://schemas.openxmlformats.org/officeDocument/2006/relationships/audio" Target="../media/audio3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0.wav"/><Relationship Id="rId2" Type="http://schemas.openxmlformats.org/officeDocument/2006/relationships/audio" Target="../media/audio3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2.wav"/><Relationship Id="rId2" Type="http://schemas.openxmlformats.org/officeDocument/2006/relationships/audio" Target="../media/audio4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4.wav"/><Relationship Id="rId2" Type="http://schemas.openxmlformats.org/officeDocument/2006/relationships/audio" Target="../media/audio4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6.wav"/><Relationship Id="rId2" Type="http://schemas.openxmlformats.org/officeDocument/2006/relationships/audio" Target="../media/audio4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8.wav"/><Relationship Id="rId2" Type="http://schemas.openxmlformats.org/officeDocument/2006/relationships/audio" Target="../media/audio4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0.wav"/><Relationship Id="rId2" Type="http://schemas.openxmlformats.org/officeDocument/2006/relationships/audio" Target="../media/audio4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2.wav"/><Relationship Id="rId2" Type="http://schemas.openxmlformats.org/officeDocument/2006/relationships/audio" Target="../media/audio5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4.wav"/><Relationship Id="rId2" Type="http://schemas.openxmlformats.org/officeDocument/2006/relationships/audio" Target="../media/audio5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6.wav"/><Relationship Id="rId2" Type="http://schemas.openxmlformats.org/officeDocument/2006/relationships/audio" Target="../media/audio5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8.wav"/><Relationship Id="rId2" Type="http://schemas.openxmlformats.org/officeDocument/2006/relationships/audio" Target="../media/audio5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3" name="Freeform 3"/>
          <p:cNvSpPr/>
          <p:nvPr/>
        </p:nvSpPr>
        <p:spPr>
          <a:xfrm>
            <a:off x="4663052" y="1536431"/>
            <a:ext cx="3286940" cy="2533932"/>
          </a:xfrm>
          <a:custGeom>
            <a:avLst/>
            <a:gdLst/>
            <a:ahLst/>
            <a:cxnLst/>
            <a:rect l="l" t="t" r="r" b="b"/>
            <a:pathLst>
              <a:path w="3286940" h="2533932">
                <a:moveTo>
                  <a:pt x="0" y="0"/>
                </a:moveTo>
                <a:lnTo>
                  <a:pt x="3286941" y="0"/>
                </a:lnTo>
                <a:lnTo>
                  <a:pt x="3286941" y="2533932"/>
                </a:lnTo>
                <a:lnTo>
                  <a:pt x="0" y="25339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Freeform 4"/>
          <p:cNvSpPr/>
          <p:nvPr/>
        </p:nvSpPr>
        <p:spPr>
          <a:xfrm>
            <a:off x="11045384" y="1088516"/>
            <a:ext cx="9112123" cy="2938660"/>
          </a:xfrm>
          <a:custGeom>
            <a:avLst/>
            <a:gdLst/>
            <a:ahLst/>
            <a:cxnLst/>
            <a:rect l="l" t="t" r="r" b="b"/>
            <a:pathLst>
              <a:path w="9112123" h="2938660">
                <a:moveTo>
                  <a:pt x="0" y="0"/>
                </a:moveTo>
                <a:lnTo>
                  <a:pt x="9112123" y="0"/>
                </a:lnTo>
                <a:lnTo>
                  <a:pt x="9112123" y="2938659"/>
                </a:lnTo>
                <a:lnTo>
                  <a:pt x="0" y="29386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5" name="Freeform 5"/>
          <p:cNvSpPr/>
          <p:nvPr/>
        </p:nvSpPr>
        <p:spPr>
          <a:xfrm flipH="1">
            <a:off x="11554126" y="9101023"/>
            <a:ext cx="7315200" cy="1649245"/>
          </a:xfrm>
          <a:custGeom>
            <a:avLst/>
            <a:gdLst/>
            <a:ahLst/>
            <a:cxnLst/>
            <a:rect l="l" t="t" r="r" b="b"/>
            <a:pathLst>
              <a:path w="7315200" h="1649245">
                <a:moveTo>
                  <a:pt x="7315200" y="0"/>
                </a:moveTo>
                <a:lnTo>
                  <a:pt x="0" y="0"/>
                </a:lnTo>
                <a:lnTo>
                  <a:pt x="0" y="1649245"/>
                </a:lnTo>
                <a:lnTo>
                  <a:pt x="7315200" y="1649245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6" name="Freeform 6"/>
          <p:cNvSpPr/>
          <p:nvPr/>
        </p:nvSpPr>
        <p:spPr>
          <a:xfrm flipH="1">
            <a:off x="177964" y="1536431"/>
            <a:ext cx="11946169" cy="8750569"/>
          </a:xfrm>
          <a:custGeom>
            <a:avLst/>
            <a:gdLst/>
            <a:ahLst/>
            <a:cxnLst/>
            <a:rect l="l" t="t" r="r" b="b"/>
            <a:pathLst>
              <a:path w="11946169" h="8750569">
                <a:moveTo>
                  <a:pt x="11946169" y="0"/>
                </a:moveTo>
                <a:lnTo>
                  <a:pt x="0" y="0"/>
                </a:lnTo>
                <a:lnTo>
                  <a:pt x="0" y="8750569"/>
                </a:lnTo>
                <a:lnTo>
                  <a:pt x="11946169" y="8750569"/>
                </a:lnTo>
                <a:lnTo>
                  <a:pt x="11946169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3DC9BD-BEDA-02FC-EEFC-6AE2662B98D9}"/>
              </a:ext>
            </a:extLst>
          </p:cNvPr>
          <p:cNvSpPr/>
          <p:nvPr/>
        </p:nvSpPr>
        <p:spPr>
          <a:xfrm>
            <a:off x="8229600" y="2373100"/>
            <a:ext cx="9381094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0000" b="1" cap="none" spc="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eorgia Pro Cond Semibold" panose="020F0502020204030204" pitchFamily="18" charset="0"/>
                <a:cs typeface="Times New Roman" panose="02020603050405020304" pitchFamily="18" charset="0"/>
              </a:rPr>
              <a:t>Vui </a:t>
            </a:r>
            <a:r>
              <a:rPr lang="en-US" sz="10000" b="1" cap="none" spc="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eorgia Pro Cond Semibold" panose="020F0502020204030204" pitchFamily="18" charset="0"/>
                <a:cs typeface="Times New Roman" panose="02020603050405020304" pitchFamily="18" charset="0"/>
              </a:rPr>
              <a:t>học</a:t>
            </a:r>
            <a:r>
              <a:rPr lang="en-US" sz="10000" b="1" cap="none" spc="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eorgia Pro Cond Semibold" panose="020F0502020204030204" pitchFamily="18" charset="0"/>
                <a:cs typeface="Times New Roman" panose="02020603050405020304" pitchFamily="18" charset="0"/>
              </a:rPr>
              <a:t> </a:t>
            </a:r>
            <a:r>
              <a:rPr lang="en-US" sz="10000" b="1" cap="none" spc="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eorgia Pro Cond Semibold" panose="020F0502020204030204" pitchFamily="18" charset="0"/>
                <a:cs typeface="Times New Roman" panose="02020603050405020304" pitchFamily="18" charset="0"/>
              </a:rPr>
              <a:t>phát</a:t>
            </a:r>
            <a:r>
              <a:rPr lang="en-US" sz="10000" b="1" cap="none" spc="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eorgia Pro Cond Semibold" panose="020F0502020204030204" pitchFamily="18" charset="0"/>
                <a:cs typeface="Times New Roman" panose="02020603050405020304" pitchFamily="18" charset="0"/>
              </a:rPr>
              <a:t> </a:t>
            </a:r>
            <a:r>
              <a:rPr lang="en-US" sz="10000" b="1" cap="none" spc="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eorgia Pro Cond Semibold" panose="020F0502020204030204" pitchFamily="18" charset="0"/>
                <a:cs typeface="Times New Roman" panose="02020603050405020304" pitchFamily="18" charset="0"/>
              </a:rPr>
              <a:t>âm</a:t>
            </a:r>
            <a:r>
              <a:rPr lang="en-US" sz="10000" b="1" cap="none" spc="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eorgia Pro Cond Semibold" panose="020F0502020204030204" pitchFamily="18" charset="0"/>
                <a:cs typeface="Times New Roman" panose="02020603050405020304" pitchFamily="18" charset="0"/>
              </a:rPr>
              <a:t> </a:t>
            </a:r>
            <a:endParaRPr lang="vi-VN" sz="10000" b="1" cap="none" spc="0" dirty="0">
              <a:ln/>
              <a:solidFill>
                <a:schemeClr val="accent6">
                  <a:lumMod val="75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2265BA-0823-6AB2-4BD4-61FE3589AF42}"/>
              </a:ext>
            </a:extLst>
          </p:cNvPr>
          <p:cNvSpPr txBox="1"/>
          <p:nvPr/>
        </p:nvSpPr>
        <p:spPr>
          <a:xfrm>
            <a:off x="10582886" y="9198484"/>
            <a:ext cx="7511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Nguyễn Thị Thanh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Trang_MN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Hoa Sen 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89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647700"/>
            <a:ext cx="6400800" cy="7036729"/>
          </a:xfrm>
          <a:custGeom>
            <a:avLst/>
            <a:gdLst/>
            <a:ahLst/>
            <a:cxnLst/>
            <a:rect l="l" t="t" r="r" b="b"/>
            <a:pathLst>
              <a:path w="6161696" h="7598504">
                <a:moveTo>
                  <a:pt x="0" y="0"/>
                </a:moveTo>
                <a:lnTo>
                  <a:pt x="6161696" y="0"/>
                </a:lnTo>
                <a:lnTo>
                  <a:pt x="6161696" y="7598503"/>
                </a:lnTo>
                <a:lnTo>
                  <a:pt x="0" y="75985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bup be">
            <a:extLst>
              <a:ext uri="{FF2B5EF4-FFF2-40B4-BE49-F238E27FC236}">
                <a16:creationId xmlns:a16="http://schemas.microsoft.com/office/drawing/2014/main" id="{4066A285-36E4-EA9D-49A4-7283BB9339A0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búp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bê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F844528A-1479-3A35-A31C-656572BC5FFE}"/>
              </a:ext>
            </a:extLst>
          </p:cNvPr>
          <p:cNvSpPr txBox="1"/>
          <p:nvPr/>
        </p:nvSpPr>
        <p:spPr>
          <a:xfrm>
            <a:off x="838200" y="5139074"/>
            <a:ext cx="6074719" cy="2656022"/>
          </a:xfrm>
          <a:prstGeom prst="rect">
            <a:avLst/>
          </a:prstGeom>
        </p:spPr>
        <p:txBody>
          <a:bodyPr wrap="square" lIns="0" tIns="0" rIns="0" bIns="0" rtlCol="0" anchor="b">
            <a:no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Ê  </a:t>
            </a:r>
            <a:r>
              <a:rPr lang="en-US" sz="12000" dirty="0" err="1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ê</a:t>
            </a:r>
            <a:endParaRPr lang="en-US" sz="12000" dirty="0">
              <a:solidFill>
                <a:srgbClr val="FFFFFF"/>
              </a:solidFill>
              <a:latin typeface="HP001 4H" panose="020B0603050302020204" pitchFamily="34" charset="-93"/>
              <a:ea typeface="Microsoft YaHei UI Light" panose="020B0502040204020203" pitchFamily="34" charset="-122"/>
              <a:cs typeface="Noto Sans"/>
              <a:sym typeface="Noto Sans"/>
            </a:endParaRPr>
          </a:p>
        </p:txBody>
      </p:sp>
      <p:sp>
        <p:nvSpPr>
          <p:cNvPr id="7" name="ê">
            <a:extLst>
              <a:ext uri="{FF2B5EF4-FFF2-40B4-BE49-F238E27FC236}">
                <a16:creationId xmlns:a16="http://schemas.microsoft.com/office/drawing/2014/main" id="{28D355CE-FAC9-2EFE-3C73-87D0FBE932EC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úp bê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84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028700"/>
            <a:ext cx="6024120" cy="7004790"/>
          </a:xfrm>
          <a:custGeom>
            <a:avLst/>
            <a:gdLst/>
            <a:ahLst/>
            <a:cxnLst/>
            <a:rect l="l" t="t" r="r" b="b"/>
            <a:pathLst>
              <a:path w="6024120" h="7004790">
                <a:moveTo>
                  <a:pt x="0" y="0"/>
                </a:moveTo>
                <a:lnTo>
                  <a:pt x="6024120" y="0"/>
                </a:lnTo>
                <a:lnTo>
                  <a:pt x="6024120" y="7004790"/>
                </a:lnTo>
                <a:lnTo>
                  <a:pt x="0" y="70047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ga">
            <a:extLst>
              <a:ext uri="{FF2B5EF4-FFF2-40B4-BE49-F238E27FC236}">
                <a16:creationId xmlns:a16="http://schemas.microsoft.com/office/drawing/2014/main" id="{96120BCB-D2EB-FBDC-9C8F-04B987F43CA8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gà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57419FDA-4C0F-E88D-FDCA-3003AFBC0A42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G  </a:t>
            </a:r>
            <a:r>
              <a:rPr lang="en-US" sz="12000" dirty="0" err="1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g</a:t>
            </a:r>
            <a:endParaRPr lang="en-US" sz="12000" dirty="0">
              <a:solidFill>
                <a:srgbClr val="FFFFFF"/>
              </a:solidFill>
              <a:latin typeface="HP001 4H" panose="020B0603050302020204" pitchFamily="34" charset="-93"/>
              <a:ea typeface="Microsoft YaHei UI Light" panose="020B0502040204020203" pitchFamily="34" charset="-122"/>
              <a:cs typeface="Noto Sans"/>
              <a:sym typeface="Noto Sans"/>
            </a:endParaRP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56B57581-D462-3BA9-390A-B8575083AD58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gà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7D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39200" y="1333500"/>
            <a:ext cx="7913555" cy="5927972"/>
          </a:xfrm>
          <a:custGeom>
            <a:avLst/>
            <a:gdLst/>
            <a:ahLst/>
            <a:cxnLst/>
            <a:rect l="l" t="t" r="r" b="b"/>
            <a:pathLst>
              <a:path w="7913555" h="5927972">
                <a:moveTo>
                  <a:pt x="0" y="0"/>
                </a:moveTo>
                <a:lnTo>
                  <a:pt x="7913555" y="0"/>
                </a:lnTo>
                <a:lnTo>
                  <a:pt x="7913555" y="5927972"/>
                </a:lnTo>
                <a:lnTo>
                  <a:pt x="0" y="59279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ha ma">
            <a:extLst>
              <a:ext uri="{FF2B5EF4-FFF2-40B4-BE49-F238E27FC236}">
                <a16:creationId xmlns:a16="http://schemas.microsoft.com/office/drawing/2014/main" id="{520E5B85-4CF2-41F2-40C0-8D9077CB015F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hà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mã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DB8A3EEB-7240-6FF7-E19F-5733177D28B1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H  h</a:t>
            </a:r>
          </a:p>
        </p:txBody>
      </p:sp>
      <p:sp>
        <p:nvSpPr>
          <p:cNvPr id="7" name="h">
            <a:extLst>
              <a:ext uri="{FF2B5EF4-FFF2-40B4-BE49-F238E27FC236}">
                <a16:creationId xmlns:a16="http://schemas.microsoft.com/office/drawing/2014/main" id="{02955758-FD03-F839-7A30-C175CC678D10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hà mã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86304" y="4911816"/>
            <a:ext cx="2083659" cy="2078449"/>
          </a:xfrm>
          <a:custGeom>
            <a:avLst/>
            <a:gdLst/>
            <a:ahLst/>
            <a:cxnLst/>
            <a:rect l="l" t="t" r="r" b="b"/>
            <a:pathLst>
              <a:path w="2083659" h="2078449">
                <a:moveTo>
                  <a:pt x="0" y="0"/>
                </a:moveTo>
                <a:lnTo>
                  <a:pt x="2083659" y="0"/>
                </a:lnTo>
                <a:lnTo>
                  <a:pt x="2083659" y="2078449"/>
                </a:lnTo>
                <a:lnTo>
                  <a:pt x="0" y="20784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3" name="Freeform 3"/>
          <p:cNvSpPr/>
          <p:nvPr/>
        </p:nvSpPr>
        <p:spPr>
          <a:xfrm>
            <a:off x="11042557" y="2824321"/>
            <a:ext cx="2087495" cy="2087495"/>
          </a:xfrm>
          <a:custGeom>
            <a:avLst/>
            <a:gdLst/>
            <a:ahLst/>
            <a:cxnLst/>
            <a:rect l="l" t="t" r="r" b="b"/>
            <a:pathLst>
              <a:path w="2087495" h="2087495">
                <a:moveTo>
                  <a:pt x="0" y="0"/>
                </a:moveTo>
                <a:lnTo>
                  <a:pt x="2087494" y="0"/>
                </a:lnTo>
                <a:lnTo>
                  <a:pt x="2087494" y="2087495"/>
                </a:lnTo>
                <a:lnTo>
                  <a:pt x="0" y="20874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Freeform 4"/>
          <p:cNvSpPr/>
          <p:nvPr/>
        </p:nvSpPr>
        <p:spPr>
          <a:xfrm>
            <a:off x="13335928" y="2523705"/>
            <a:ext cx="2086585" cy="2083977"/>
          </a:xfrm>
          <a:custGeom>
            <a:avLst/>
            <a:gdLst/>
            <a:ahLst/>
            <a:cxnLst/>
            <a:rect l="l" t="t" r="r" b="b"/>
            <a:pathLst>
              <a:path w="2086585" h="2083977">
                <a:moveTo>
                  <a:pt x="0" y="0"/>
                </a:moveTo>
                <a:lnTo>
                  <a:pt x="2086585" y="0"/>
                </a:lnTo>
                <a:lnTo>
                  <a:pt x="2086585" y="2083976"/>
                </a:lnTo>
                <a:lnTo>
                  <a:pt x="0" y="20839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5" name="Freeform 5"/>
          <p:cNvSpPr/>
          <p:nvPr/>
        </p:nvSpPr>
        <p:spPr>
          <a:xfrm>
            <a:off x="8988354" y="2340610"/>
            <a:ext cx="2054202" cy="2052941"/>
          </a:xfrm>
          <a:custGeom>
            <a:avLst/>
            <a:gdLst/>
            <a:ahLst/>
            <a:cxnLst/>
            <a:rect l="l" t="t" r="r" b="b"/>
            <a:pathLst>
              <a:path w="2054202" h="2052941">
                <a:moveTo>
                  <a:pt x="0" y="0"/>
                </a:moveTo>
                <a:lnTo>
                  <a:pt x="2054203" y="0"/>
                </a:lnTo>
                <a:lnTo>
                  <a:pt x="2054203" y="2052941"/>
                </a:lnTo>
                <a:lnTo>
                  <a:pt x="0" y="20529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6" name="Freeform 6"/>
          <p:cNvSpPr/>
          <p:nvPr/>
        </p:nvSpPr>
        <p:spPr>
          <a:xfrm>
            <a:off x="9508947" y="4607681"/>
            <a:ext cx="2156222" cy="2158920"/>
          </a:xfrm>
          <a:custGeom>
            <a:avLst/>
            <a:gdLst/>
            <a:ahLst/>
            <a:cxnLst/>
            <a:rect l="l" t="t" r="r" b="b"/>
            <a:pathLst>
              <a:path w="2156222" h="2158920">
                <a:moveTo>
                  <a:pt x="0" y="0"/>
                </a:moveTo>
                <a:lnTo>
                  <a:pt x="2156222" y="0"/>
                </a:lnTo>
                <a:lnTo>
                  <a:pt x="2156222" y="2158921"/>
                </a:lnTo>
                <a:lnTo>
                  <a:pt x="0" y="215892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8" name="vien bi">
            <a:extLst>
              <a:ext uri="{FF2B5EF4-FFF2-40B4-BE49-F238E27FC236}">
                <a16:creationId xmlns:a16="http://schemas.microsoft.com/office/drawing/2014/main" id="{0697D02A-4C39-288E-53C5-AD5F4F7C3314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viên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bi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BD706E70-10A0-FD41-3658-6E50E8C9089A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I  </a:t>
            </a:r>
            <a:r>
              <a:rPr lang="en-US" sz="12000" dirty="0" err="1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i</a:t>
            </a:r>
            <a:endParaRPr lang="en-US" sz="12000" dirty="0">
              <a:solidFill>
                <a:srgbClr val="FFFFFF"/>
              </a:solidFill>
              <a:latin typeface="HP001 4H" panose="020B0603050302020204" pitchFamily="34" charset="-93"/>
              <a:ea typeface="Microsoft YaHei UI Light" panose="020B0502040204020203" pitchFamily="34" charset="-122"/>
              <a:cs typeface="Noto Sans"/>
              <a:sym typeface="Noto Sans"/>
            </a:endParaRPr>
          </a:p>
        </p:txBody>
      </p:sp>
      <p:sp>
        <p:nvSpPr>
          <p:cNvPr id="11" name="i">
            <a:extLst>
              <a:ext uri="{FF2B5EF4-FFF2-40B4-BE49-F238E27FC236}">
                <a16:creationId xmlns:a16="http://schemas.microsoft.com/office/drawing/2014/main" id="{FF26493A-65AA-2E12-731A-4A4414BF2CFB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iên bi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83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738183" y="1220592"/>
            <a:ext cx="3800579" cy="4114800"/>
          </a:xfrm>
          <a:custGeom>
            <a:avLst/>
            <a:gdLst/>
            <a:ahLst/>
            <a:cxnLst/>
            <a:rect l="l" t="t" r="r" b="b"/>
            <a:pathLst>
              <a:path w="3800579" h="4114800">
                <a:moveTo>
                  <a:pt x="0" y="0"/>
                </a:moveTo>
                <a:lnTo>
                  <a:pt x="3800579" y="0"/>
                </a:lnTo>
                <a:lnTo>
                  <a:pt x="3800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3" name="Freeform 3"/>
          <p:cNvSpPr/>
          <p:nvPr/>
        </p:nvSpPr>
        <p:spPr>
          <a:xfrm rot="-1440146">
            <a:off x="8110267" y="1616998"/>
            <a:ext cx="3800579" cy="4114800"/>
          </a:xfrm>
          <a:custGeom>
            <a:avLst/>
            <a:gdLst/>
            <a:ahLst/>
            <a:cxnLst/>
            <a:rect l="l" t="t" r="r" b="b"/>
            <a:pathLst>
              <a:path w="3800579" h="4114800">
                <a:moveTo>
                  <a:pt x="0" y="0"/>
                </a:moveTo>
                <a:lnTo>
                  <a:pt x="3800579" y="0"/>
                </a:lnTo>
                <a:lnTo>
                  <a:pt x="3800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Freeform 4"/>
          <p:cNvSpPr/>
          <p:nvPr/>
        </p:nvSpPr>
        <p:spPr>
          <a:xfrm rot="-2299820">
            <a:off x="11075924" y="4408427"/>
            <a:ext cx="3800579" cy="4114800"/>
          </a:xfrm>
          <a:custGeom>
            <a:avLst/>
            <a:gdLst/>
            <a:ahLst/>
            <a:cxnLst/>
            <a:rect l="l" t="t" r="r" b="b"/>
            <a:pathLst>
              <a:path w="3800579" h="4114800">
                <a:moveTo>
                  <a:pt x="0" y="0"/>
                </a:moveTo>
                <a:lnTo>
                  <a:pt x="3800579" y="0"/>
                </a:lnTo>
                <a:lnTo>
                  <a:pt x="3800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6" name="cai keo">
            <a:extLst>
              <a:ext uri="{FF2B5EF4-FFF2-40B4-BE49-F238E27FC236}">
                <a16:creationId xmlns:a16="http://schemas.microsoft.com/office/drawing/2014/main" id="{F673F51F-2555-A218-DA28-FA27FE5105AA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cái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kẹo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C5DD6FE6-7E5D-0434-2C18-D49CE6B7980F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K  k</a:t>
            </a:r>
          </a:p>
        </p:txBody>
      </p:sp>
      <p:sp>
        <p:nvSpPr>
          <p:cNvPr id="9" name="k">
            <a:extLst>
              <a:ext uri="{FF2B5EF4-FFF2-40B4-BE49-F238E27FC236}">
                <a16:creationId xmlns:a16="http://schemas.microsoft.com/office/drawing/2014/main" id="{21062768-9442-280F-0B0E-F613F25D296B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ái kẹo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8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028700"/>
            <a:ext cx="6375198" cy="6352016"/>
          </a:xfrm>
          <a:custGeom>
            <a:avLst/>
            <a:gdLst/>
            <a:ahLst/>
            <a:cxnLst/>
            <a:rect l="l" t="t" r="r" b="b"/>
            <a:pathLst>
              <a:path w="6375198" h="6352016">
                <a:moveTo>
                  <a:pt x="0" y="0"/>
                </a:moveTo>
                <a:lnTo>
                  <a:pt x="6375198" y="0"/>
                </a:lnTo>
                <a:lnTo>
                  <a:pt x="6375198" y="6352016"/>
                </a:lnTo>
                <a:lnTo>
                  <a:pt x="0" y="6352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lon">
            <a:extLst>
              <a:ext uri="{FF2B5EF4-FFF2-40B4-BE49-F238E27FC236}">
                <a16:creationId xmlns:a16="http://schemas.microsoft.com/office/drawing/2014/main" id="{5860F0F0-362B-9508-A124-E0776F3849E1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lợn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C2069C88-6D78-82B8-0011-48B0973E460B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L  l</a:t>
            </a:r>
          </a:p>
        </p:txBody>
      </p:sp>
      <p:sp>
        <p:nvSpPr>
          <p:cNvPr id="7" name="l">
            <a:extLst>
              <a:ext uri="{FF2B5EF4-FFF2-40B4-BE49-F238E27FC236}">
                <a16:creationId xmlns:a16="http://schemas.microsoft.com/office/drawing/2014/main" id="{BA93F493-016F-E9D0-917B-F1DFC9336507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lợn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B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24526" y="611609"/>
            <a:ext cx="5592170" cy="7358119"/>
          </a:xfrm>
          <a:custGeom>
            <a:avLst/>
            <a:gdLst/>
            <a:ahLst/>
            <a:cxnLst/>
            <a:rect l="l" t="t" r="r" b="b"/>
            <a:pathLst>
              <a:path w="5592170" h="7358119">
                <a:moveTo>
                  <a:pt x="0" y="0"/>
                </a:moveTo>
                <a:lnTo>
                  <a:pt x="5592170" y="0"/>
                </a:lnTo>
                <a:lnTo>
                  <a:pt x="5592170" y="7358118"/>
                </a:lnTo>
                <a:lnTo>
                  <a:pt x="0" y="73581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meo">
            <a:extLst>
              <a:ext uri="{FF2B5EF4-FFF2-40B4-BE49-F238E27FC236}">
                <a16:creationId xmlns:a16="http://schemas.microsoft.com/office/drawing/2014/main" id="{906AF16A-C063-8824-684D-3CB057FF1102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mèo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8FA6C62F-0026-14CE-2B57-2BC3A88AE83E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M  </a:t>
            </a:r>
            <a:r>
              <a:rPr lang="en-US" sz="12000" dirty="0" err="1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m</a:t>
            </a:r>
            <a:endParaRPr lang="en-US" sz="12000" dirty="0">
              <a:solidFill>
                <a:srgbClr val="FFFFFF"/>
              </a:solidFill>
              <a:latin typeface="HP001 4H" panose="020B0603050302020204" pitchFamily="34" charset="-93"/>
              <a:ea typeface="Microsoft YaHei UI Light" panose="020B0502040204020203" pitchFamily="34" charset="-122"/>
              <a:cs typeface="Noto Sans"/>
              <a:sym typeface="Noto Sans"/>
            </a:endParaRPr>
          </a:p>
        </p:txBody>
      </p:sp>
      <p:sp>
        <p:nvSpPr>
          <p:cNvPr id="7" name="m">
            <a:extLst>
              <a:ext uri="{FF2B5EF4-FFF2-40B4-BE49-F238E27FC236}">
                <a16:creationId xmlns:a16="http://schemas.microsoft.com/office/drawing/2014/main" id="{24EE56B0-A85B-8041-2912-CB6EA187FA23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mèo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84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96400" y="1028700"/>
            <a:ext cx="6618760" cy="6781800"/>
          </a:xfrm>
          <a:custGeom>
            <a:avLst/>
            <a:gdLst/>
            <a:ahLst/>
            <a:cxnLst/>
            <a:rect l="l" t="t" r="r" b="b"/>
            <a:pathLst>
              <a:path w="6913776" h="7485387">
                <a:moveTo>
                  <a:pt x="0" y="0"/>
                </a:moveTo>
                <a:lnTo>
                  <a:pt x="6913776" y="0"/>
                </a:lnTo>
                <a:lnTo>
                  <a:pt x="6913776" y="7485387"/>
                </a:lnTo>
                <a:lnTo>
                  <a:pt x="0" y="74853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ngua">
            <a:extLst>
              <a:ext uri="{FF2B5EF4-FFF2-40B4-BE49-F238E27FC236}">
                <a16:creationId xmlns:a16="http://schemas.microsoft.com/office/drawing/2014/main" id="{95E1F9E5-F1AD-A3DD-DFA8-08352B8E2D6A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ngựa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A4AF0ECB-73D6-88A0-0F49-D8C16B47A3F3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N  n</a:t>
            </a:r>
          </a:p>
        </p:txBody>
      </p:sp>
      <p:sp>
        <p:nvSpPr>
          <p:cNvPr id="7" name="n">
            <a:extLst>
              <a:ext uri="{FF2B5EF4-FFF2-40B4-BE49-F238E27FC236}">
                <a16:creationId xmlns:a16="http://schemas.microsoft.com/office/drawing/2014/main" id="{CC55C694-ECD7-C741-7355-86DF5B875443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ngựa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7D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39200" y="800100"/>
            <a:ext cx="7773363" cy="6940303"/>
          </a:xfrm>
          <a:custGeom>
            <a:avLst/>
            <a:gdLst/>
            <a:ahLst/>
            <a:cxnLst/>
            <a:rect l="l" t="t" r="r" b="b"/>
            <a:pathLst>
              <a:path w="7773363" h="6940303">
                <a:moveTo>
                  <a:pt x="0" y="0"/>
                </a:moveTo>
                <a:lnTo>
                  <a:pt x="7773363" y="0"/>
                </a:lnTo>
                <a:lnTo>
                  <a:pt x="7773363" y="6940304"/>
                </a:lnTo>
                <a:lnTo>
                  <a:pt x="0" y="69403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61" r="-261" b="-2354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ong">
            <a:extLst>
              <a:ext uri="{FF2B5EF4-FFF2-40B4-BE49-F238E27FC236}">
                <a16:creationId xmlns:a16="http://schemas.microsoft.com/office/drawing/2014/main" id="{3467AD3B-0AFA-6C90-D535-4473F8E3DA22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ong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56EA01B0-D66E-E5B8-656F-C22DC040EEE1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O  </a:t>
            </a:r>
            <a:r>
              <a:rPr lang="en-US" sz="12000" dirty="0" err="1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o</a:t>
            </a:r>
            <a:endParaRPr lang="en-US" sz="12000" dirty="0">
              <a:solidFill>
                <a:srgbClr val="FFFFFF"/>
              </a:solidFill>
              <a:latin typeface="HP001 4H" panose="020B0603050302020204" pitchFamily="34" charset="-93"/>
              <a:ea typeface="Microsoft YaHei UI Light" panose="020B0502040204020203" pitchFamily="34" charset="-122"/>
              <a:cs typeface="Noto Sans"/>
              <a:sym typeface="Noto Sans"/>
            </a:endParaRPr>
          </a:p>
        </p:txBody>
      </p:sp>
      <p:sp>
        <p:nvSpPr>
          <p:cNvPr id="7" name="o">
            <a:extLst>
              <a:ext uri="{FF2B5EF4-FFF2-40B4-BE49-F238E27FC236}">
                <a16:creationId xmlns:a16="http://schemas.microsoft.com/office/drawing/2014/main" id="{93644094-4124-C902-A24D-522CED076073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ong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B7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05800" y="2628900"/>
            <a:ext cx="8416784" cy="4590973"/>
          </a:xfrm>
          <a:custGeom>
            <a:avLst/>
            <a:gdLst/>
            <a:ahLst/>
            <a:cxnLst/>
            <a:rect l="l" t="t" r="r" b="b"/>
            <a:pathLst>
              <a:path w="8416784" h="4590973">
                <a:moveTo>
                  <a:pt x="0" y="0"/>
                </a:moveTo>
                <a:lnTo>
                  <a:pt x="8416784" y="0"/>
                </a:lnTo>
                <a:lnTo>
                  <a:pt x="8416784" y="4590973"/>
                </a:lnTo>
                <a:lnTo>
                  <a:pt x="0" y="45909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o to">
            <a:extLst>
              <a:ext uri="{FF2B5EF4-FFF2-40B4-BE49-F238E27FC236}">
                <a16:creationId xmlns:a16="http://schemas.microsoft.com/office/drawing/2014/main" id="{C1DC16FD-6882-1129-B876-358507FE2D18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ô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tô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C5F864A9-742A-182F-7466-C83F47169374}"/>
              </a:ext>
            </a:extLst>
          </p:cNvPr>
          <p:cNvSpPr txBox="1"/>
          <p:nvPr/>
        </p:nvSpPr>
        <p:spPr>
          <a:xfrm>
            <a:off x="838200" y="4991100"/>
            <a:ext cx="6074719" cy="2803996"/>
          </a:xfrm>
          <a:prstGeom prst="rect">
            <a:avLst/>
          </a:prstGeom>
        </p:spPr>
        <p:txBody>
          <a:bodyPr wrap="square" lIns="0" tIns="0" rIns="0" bIns="0" rtlCol="0" anchor="b">
            <a:no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Ô  ô</a:t>
            </a:r>
          </a:p>
        </p:txBody>
      </p:sp>
      <p:sp>
        <p:nvSpPr>
          <p:cNvPr id="7" name="ô">
            <a:extLst>
              <a:ext uri="{FF2B5EF4-FFF2-40B4-BE49-F238E27FC236}">
                <a16:creationId xmlns:a16="http://schemas.microsoft.com/office/drawing/2014/main" id="{248CF413-DA59-9453-FAA6-9EF29B28F106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ô tô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77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028700"/>
            <a:ext cx="6074720" cy="6400567"/>
          </a:xfrm>
          <a:custGeom>
            <a:avLst/>
            <a:gdLst/>
            <a:ahLst/>
            <a:cxnLst/>
            <a:rect l="l" t="t" r="r" b="b"/>
            <a:pathLst>
              <a:path w="6074720" h="6400567">
                <a:moveTo>
                  <a:pt x="0" y="0"/>
                </a:moveTo>
                <a:lnTo>
                  <a:pt x="6074720" y="0"/>
                </a:lnTo>
                <a:lnTo>
                  <a:pt x="6074720" y="6400567"/>
                </a:lnTo>
                <a:lnTo>
                  <a:pt x="0" y="64005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]</a:t>
            </a:r>
            <a:endParaRPr lang="vi-VN" dirty="0"/>
          </a:p>
        </p:txBody>
      </p:sp>
      <p:sp>
        <p:nvSpPr>
          <p:cNvPr id="4" name="qua tao">
            <a:extLst>
              <a:ext uri="{FF2B5EF4-FFF2-40B4-BE49-F238E27FC236}">
                <a16:creationId xmlns:a16="http://schemas.microsoft.com/office/drawing/2014/main" id="{7FA5FE4C-28E1-AFD7-413F-1E3C1D98F58B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quả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táo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6560C6BA-F219-84FA-7041-766CB80322D6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A  </a:t>
            </a:r>
            <a:r>
              <a:rPr lang="en-US" sz="12000" dirty="0" err="1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a</a:t>
            </a:r>
            <a:endParaRPr lang="en-US" sz="12000" dirty="0">
              <a:solidFill>
                <a:srgbClr val="FFFFFF"/>
              </a:solidFill>
              <a:latin typeface="HP001 4H" panose="020B0603050302020204" pitchFamily="34" charset="-93"/>
              <a:ea typeface="Microsoft YaHei UI Light" panose="020B0502040204020203" pitchFamily="34" charset="-122"/>
              <a:cs typeface="Noto Sans"/>
              <a:sym typeface="Noto Sans"/>
            </a:endParaRPr>
          </a:p>
        </p:txBody>
      </p:sp>
      <p:sp>
        <p:nvSpPr>
          <p:cNvPr id="6" name="a">
            <a:extLst>
              <a:ext uri="{FF2B5EF4-FFF2-40B4-BE49-F238E27FC236}">
                <a16:creationId xmlns:a16="http://schemas.microsoft.com/office/drawing/2014/main" id="{F4AAAABC-6199-0D3E-F334-68084FA3DA1E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quả tá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028700"/>
            <a:ext cx="7279426" cy="6833561"/>
          </a:xfrm>
          <a:custGeom>
            <a:avLst/>
            <a:gdLst/>
            <a:ahLst/>
            <a:cxnLst/>
            <a:rect l="l" t="t" r="r" b="b"/>
            <a:pathLst>
              <a:path w="7279426" h="6833561">
                <a:moveTo>
                  <a:pt x="0" y="0"/>
                </a:moveTo>
                <a:lnTo>
                  <a:pt x="7279426" y="0"/>
                </a:lnTo>
                <a:lnTo>
                  <a:pt x="7279426" y="6833561"/>
                </a:lnTo>
                <a:lnTo>
                  <a:pt x="0" y="6833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ai no">
            <a:extLst>
              <a:ext uri="{FF2B5EF4-FFF2-40B4-BE49-F238E27FC236}">
                <a16:creationId xmlns:a16="http://schemas.microsoft.com/office/drawing/2014/main" id="{F6B243EF-2987-A014-74AD-EBEB980ACC6F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cái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nơ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1C2534A-A352-671C-A585-C8D5A4572E81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Ơ  ơ</a:t>
            </a:r>
          </a:p>
        </p:txBody>
      </p:sp>
      <p:sp>
        <p:nvSpPr>
          <p:cNvPr id="7" name="ơ">
            <a:extLst>
              <a:ext uri="{FF2B5EF4-FFF2-40B4-BE49-F238E27FC236}">
                <a16:creationId xmlns:a16="http://schemas.microsoft.com/office/drawing/2014/main" id="{B36FC07E-AE2A-C911-BEE7-DD775D023364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ái nơ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83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05800" y="1638300"/>
            <a:ext cx="8115300" cy="5863304"/>
          </a:xfrm>
          <a:custGeom>
            <a:avLst/>
            <a:gdLst/>
            <a:ahLst/>
            <a:cxnLst/>
            <a:rect l="l" t="t" r="r" b="b"/>
            <a:pathLst>
              <a:path w="8115300" h="5863304">
                <a:moveTo>
                  <a:pt x="0" y="0"/>
                </a:moveTo>
                <a:lnTo>
                  <a:pt x="8115300" y="0"/>
                </a:lnTo>
                <a:lnTo>
                  <a:pt x="8115300" y="5863304"/>
                </a:lnTo>
                <a:lnTo>
                  <a:pt x="0" y="58633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den pin">
            <a:extLst>
              <a:ext uri="{FF2B5EF4-FFF2-40B4-BE49-F238E27FC236}">
                <a16:creationId xmlns:a16="http://schemas.microsoft.com/office/drawing/2014/main" id="{BC70D3A6-9DC6-406D-4D87-B733E32E55C5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đèn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pin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93FE0835-F094-B2A6-04D3-67639381D5AF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P  p</a:t>
            </a:r>
          </a:p>
        </p:txBody>
      </p:sp>
      <p:sp>
        <p:nvSpPr>
          <p:cNvPr id="7" name="p">
            <a:extLst>
              <a:ext uri="{FF2B5EF4-FFF2-40B4-BE49-F238E27FC236}">
                <a16:creationId xmlns:a16="http://schemas.microsoft.com/office/drawing/2014/main" id="{1D420640-88F3-54F4-A1B8-10E029038DA2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èn pin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B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163556" y="634781"/>
            <a:ext cx="4644137" cy="7154833"/>
          </a:xfrm>
          <a:custGeom>
            <a:avLst/>
            <a:gdLst/>
            <a:ahLst/>
            <a:cxnLst/>
            <a:rect l="l" t="t" r="r" b="b"/>
            <a:pathLst>
              <a:path w="4644137" h="7154833">
                <a:moveTo>
                  <a:pt x="0" y="0"/>
                </a:moveTo>
                <a:lnTo>
                  <a:pt x="4644138" y="0"/>
                </a:lnTo>
                <a:lnTo>
                  <a:pt x="4644138" y="7154833"/>
                </a:lnTo>
                <a:lnTo>
                  <a:pt x="0" y="71548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ai quat">
            <a:extLst>
              <a:ext uri="{FF2B5EF4-FFF2-40B4-BE49-F238E27FC236}">
                <a16:creationId xmlns:a16="http://schemas.microsoft.com/office/drawing/2014/main" id="{55E0C55B-BB09-2AAE-C6C9-101E4D0E89D2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cái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quạt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DDF374D4-0443-8A0A-2C60-231925914FCA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Q  q</a:t>
            </a:r>
          </a:p>
        </p:txBody>
      </p:sp>
      <p:sp>
        <p:nvSpPr>
          <p:cNvPr id="7" name="q">
            <a:extLst>
              <a:ext uri="{FF2B5EF4-FFF2-40B4-BE49-F238E27FC236}">
                <a16:creationId xmlns:a16="http://schemas.microsoft.com/office/drawing/2014/main" id="{AE824DF7-E652-AE61-E6FE-8AC528E33ABD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Q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q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ái quạ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B7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82000" y="2888775"/>
            <a:ext cx="8115300" cy="4116670"/>
          </a:xfrm>
          <a:custGeom>
            <a:avLst/>
            <a:gdLst/>
            <a:ahLst/>
            <a:cxnLst/>
            <a:rect l="l" t="t" r="r" b="b"/>
            <a:pathLst>
              <a:path w="8115300" h="4116670">
                <a:moveTo>
                  <a:pt x="0" y="0"/>
                </a:moveTo>
                <a:lnTo>
                  <a:pt x="8115300" y="0"/>
                </a:lnTo>
                <a:lnTo>
                  <a:pt x="8115300" y="4116671"/>
                </a:lnTo>
                <a:lnTo>
                  <a:pt x="0" y="4116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rua">
            <a:extLst>
              <a:ext uri="{FF2B5EF4-FFF2-40B4-BE49-F238E27FC236}">
                <a16:creationId xmlns:a16="http://schemas.microsoft.com/office/drawing/2014/main" id="{81A09D59-2458-00FC-93D9-B5416C373DFA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rùa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EA52FF84-9AC8-0124-CB2A-46341D8C00D0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R  r</a:t>
            </a:r>
          </a:p>
        </p:txBody>
      </p:sp>
      <p:sp>
        <p:nvSpPr>
          <p:cNvPr id="7" name="r">
            <a:extLst>
              <a:ext uri="{FF2B5EF4-FFF2-40B4-BE49-F238E27FC236}">
                <a16:creationId xmlns:a16="http://schemas.microsoft.com/office/drawing/2014/main" id="{6200747F-E04C-539D-91E1-E7B8E820E9D1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rù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77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99718" y="1028700"/>
            <a:ext cx="7162800" cy="6934200"/>
          </a:xfrm>
          <a:custGeom>
            <a:avLst/>
            <a:gdLst/>
            <a:ahLst/>
            <a:cxnLst/>
            <a:rect l="l" t="t" r="r" b="b"/>
            <a:pathLst>
              <a:path w="7659582" h="7172154">
                <a:moveTo>
                  <a:pt x="0" y="0"/>
                </a:moveTo>
                <a:lnTo>
                  <a:pt x="7659582" y="0"/>
                </a:lnTo>
                <a:lnTo>
                  <a:pt x="7659582" y="7172154"/>
                </a:lnTo>
                <a:lnTo>
                  <a:pt x="0" y="7172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soc">
            <a:extLst>
              <a:ext uri="{FF2B5EF4-FFF2-40B4-BE49-F238E27FC236}">
                <a16:creationId xmlns:a16="http://schemas.microsoft.com/office/drawing/2014/main" id="{E049D49E-B2D0-7D6B-49E3-AE306FA79116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sóc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40A9EC6D-6362-81EB-0EB8-724DCF983295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S  </a:t>
            </a:r>
            <a:r>
              <a:rPr lang="en-US" sz="12000" dirty="0" err="1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s</a:t>
            </a:r>
            <a:endParaRPr lang="en-US" sz="12000" dirty="0">
              <a:solidFill>
                <a:srgbClr val="FFFFFF"/>
              </a:solidFill>
              <a:latin typeface="HP001 4H" panose="020B0603050302020204" pitchFamily="34" charset="-93"/>
              <a:ea typeface="Microsoft YaHei UI Light" panose="020B0502040204020203" pitchFamily="34" charset="-122"/>
              <a:cs typeface="Noto Sans"/>
              <a:sym typeface="Noto Sans"/>
            </a:endParaRPr>
          </a:p>
        </p:txBody>
      </p:sp>
      <p:sp>
        <p:nvSpPr>
          <p:cNvPr id="7" name="s">
            <a:extLst>
              <a:ext uri="{FF2B5EF4-FFF2-40B4-BE49-F238E27FC236}">
                <a16:creationId xmlns:a16="http://schemas.microsoft.com/office/drawing/2014/main" id="{0BF08630-03D7-C85A-0EBD-922DD6A700F8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sóc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84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86800" y="800100"/>
            <a:ext cx="6472400" cy="7010400"/>
          </a:xfrm>
          <a:custGeom>
            <a:avLst/>
            <a:gdLst/>
            <a:ahLst/>
            <a:cxnLst/>
            <a:rect l="l" t="t" r="r" b="b"/>
            <a:pathLst>
              <a:path w="6720902" h="7207401">
                <a:moveTo>
                  <a:pt x="0" y="0"/>
                </a:moveTo>
                <a:lnTo>
                  <a:pt x="6720902" y="0"/>
                </a:lnTo>
                <a:lnTo>
                  <a:pt x="6720902" y="7207401"/>
                </a:lnTo>
                <a:lnTo>
                  <a:pt x="0" y="72074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tom">
            <a:extLst>
              <a:ext uri="{FF2B5EF4-FFF2-40B4-BE49-F238E27FC236}">
                <a16:creationId xmlns:a16="http://schemas.microsoft.com/office/drawing/2014/main" id="{7B6D0922-3F0E-4A60-3A6F-819FA7809E2B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tôm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CE793E75-79AB-3CEE-EE98-BF27ED3FFE2B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T  t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DF4D9A09-7921-AF01-41FD-CCD2527EEC1F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tôm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76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99960" y="701308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du du">
            <a:extLst>
              <a:ext uri="{FF2B5EF4-FFF2-40B4-BE49-F238E27FC236}">
                <a16:creationId xmlns:a16="http://schemas.microsoft.com/office/drawing/2014/main" id="{2DFFAE30-C160-FEE8-8285-5ADD3EB74964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đu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đủ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DFC6A1C2-12CA-E473-65B4-044FFBF70B12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U  </a:t>
            </a:r>
            <a:r>
              <a:rPr lang="en-US" sz="12000" dirty="0" err="1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u</a:t>
            </a:r>
            <a:endParaRPr lang="en-US" sz="12000" dirty="0">
              <a:solidFill>
                <a:srgbClr val="FFFFFF"/>
              </a:solidFill>
              <a:latin typeface="HP001 4H" panose="020B0603050302020204" pitchFamily="34" charset="-93"/>
              <a:ea typeface="Microsoft YaHei UI Light" panose="020B0502040204020203" pitchFamily="34" charset="-122"/>
              <a:cs typeface="Noto Sans"/>
              <a:sym typeface="Noto Sans"/>
            </a:endParaRPr>
          </a:p>
        </p:txBody>
      </p:sp>
      <p:sp>
        <p:nvSpPr>
          <p:cNvPr id="7" name="u">
            <a:extLst>
              <a:ext uri="{FF2B5EF4-FFF2-40B4-BE49-F238E27FC236}">
                <a16:creationId xmlns:a16="http://schemas.microsoft.com/office/drawing/2014/main" id="{F5F9C642-70B6-E692-4595-99A7DC051F55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u đủ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72600" y="952500"/>
            <a:ext cx="6938281" cy="6887821"/>
          </a:xfrm>
          <a:custGeom>
            <a:avLst/>
            <a:gdLst/>
            <a:ahLst/>
            <a:cxnLst/>
            <a:rect l="l" t="t" r="r" b="b"/>
            <a:pathLst>
              <a:path w="6938281" h="6887821">
                <a:moveTo>
                  <a:pt x="0" y="0"/>
                </a:moveTo>
                <a:lnTo>
                  <a:pt x="6938281" y="0"/>
                </a:lnTo>
                <a:lnTo>
                  <a:pt x="6938281" y="6887821"/>
                </a:lnTo>
                <a:lnTo>
                  <a:pt x="0" y="68878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su tu">
            <a:extLst>
              <a:ext uri="{FF2B5EF4-FFF2-40B4-BE49-F238E27FC236}">
                <a16:creationId xmlns:a16="http://schemas.microsoft.com/office/drawing/2014/main" id="{5BA7C30C-7891-5F4A-483E-C0710AFA6845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sư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tử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3AD24EC3-C6B4-8E23-D0A9-F1AAE2AECA3E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Ư  ư</a:t>
            </a:r>
          </a:p>
        </p:txBody>
      </p:sp>
      <p:sp>
        <p:nvSpPr>
          <p:cNvPr id="7" name="ư">
            <a:extLst>
              <a:ext uri="{FF2B5EF4-FFF2-40B4-BE49-F238E27FC236}">
                <a16:creationId xmlns:a16="http://schemas.microsoft.com/office/drawing/2014/main" id="{FF579935-09FF-64FB-98DF-FB3C36E49B1C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sư tử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8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01201" y="1028701"/>
            <a:ext cx="6511676" cy="6858000"/>
          </a:xfrm>
          <a:custGeom>
            <a:avLst/>
            <a:gdLst/>
            <a:ahLst/>
            <a:cxnLst/>
            <a:rect l="l" t="t" r="r" b="b"/>
            <a:pathLst>
              <a:path w="6770829" h="6998273">
                <a:moveTo>
                  <a:pt x="0" y="0"/>
                </a:moveTo>
                <a:lnTo>
                  <a:pt x="6770828" y="0"/>
                </a:lnTo>
                <a:lnTo>
                  <a:pt x="6770828" y="6998273"/>
                </a:lnTo>
                <a:lnTo>
                  <a:pt x="0" y="69982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vit">
            <a:extLst>
              <a:ext uri="{FF2B5EF4-FFF2-40B4-BE49-F238E27FC236}">
                <a16:creationId xmlns:a16="http://schemas.microsoft.com/office/drawing/2014/main" id="{4F047E80-DE11-AAA4-C2ED-377F2F6032C7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vịt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37AF9A00-B801-8C58-65D3-C8CD736C2E1E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V  v</a:t>
            </a:r>
          </a:p>
        </p:txBody>
      </p:sp>
      <p:sp>
        <p:nvSpPr>
          <p:cNvPr id="7" name="v">
            <a:extLst>
              <a:ext uri="{FF2B5EF4-FFF2-40B4-BE49-F238E27FC236}">
                <a16:creationId xmlns:a16="http://schemas.microsoft.com/office/drawing/2014/main" id="{A3B0180F-4702-CC4E-DD18-62D30F361F04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vị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89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39200" y="1409700"/>
            <a:ext cx="7696200" cy="6172200"/>
          </a:xfrm>
          <a:custGeom>
            <a:avLst/>
            <a:gdLst/>
            <a:ahLst/>
            <a:cxnLst/>
            <a:rect l="l" t="t" r="r" b="b"/>
            <a:pathLst>
              <a:path w="8204260" h="6456909">
                <a:moveTo>
                  <a:pt x="0" y="0"/>
                </a:moveTo>
                <a:lnTo>
                  <a:pt x="8204260" y="0"/>
                </a:lnTo>
                <a:lnTo>
                  <a:pt x="8204260" y="6456909"/>
                </a:lnTo>
                <a:lnTo>
                  <a:pt x="0" y="64569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39" r="-339" b="-246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xe dap">
            <a:extLst>
              <a:ext uri="{FF2B5EF4-FFF2-40B4-BE49-F238E27FC236}">
                <a16:creationId xmlns:a16="http://schemas.microsoft.com/office/drawing/2014/main" id="{0A3E6F90-554B-BEA1-ECB2-FE5DE169483D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xe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đạp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A6E0076C-215E-BB3B-D2DB-D9D5F360589B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X  x</a:t>
            </a:r>
          </a:p>
        </p:txBody>
      </p:sp>
      <p:sp>
        <p:nvSpPr>
          <p:cNvPr id="7" name="x">
            <a:extLst>
              <a:ext uri="{FF2B5EF4-FFF2-40B4-BE49-F238E27FC236}">
                <a16:creationId xmlns:a16="http://schemas.microsoft.com/office/drawing/2014/main" id="{069A71D0-74A1-EC97-C7D5-2E02C4AAB514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xe đạp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B7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81422" y="1028700"/>
            <a:ext cx="7131454" cy="6541352"/>
          </a:xfrm>
          <a:custGeom>
            <a:avLst/>
            <a:gdLst/>
            <a:ahLst/>
            <a:cxnLst/>
            <a:rect l="l" t="t" r="r" b="b"/>
            <a:pathLst>
              <a:path w="7131454" h="6541352">
                <a:moveTo>
                  <a:pt x="0" y="0"/>
                </a:moveTo>
                <a:lnTo>
                  <a:pt x="7131454" y="0"/>
                </a:lnTo>
                <a:lnTo>
                  <a:pt x="7131454" y="6541352"/>
                </a:lnTo>
                <a:lnTo>
                  <a:pt x="0" y="65413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ai răng">
            <a:extLst>
              <a:ext uri="{FF2B5EF4-FFF2-40B4-BE49-F238E27FC236}">
                <a16:creationId xmlns:a16="http://schemas.microsoft.com/office/drawing/2014/main" id="{7FAD208D-C39F-31BF-7C1D-FFDBC1F3B859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cái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răng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588F14FD-ED42-E225-EBC5-DD47672DC42C}"/>
              </a:ext>
            </a:extLst>
          </p:cNvPr>
          <p:cNvSpPr txBox="1"/>
          <p:nvPr/>
        </p:nvSpPr>
        <p:spPr>
          <a:xfrm>
            <a:off x="838200" y="5139074"/>
            <a:ext cx="6074719" cy="2656022"/>
          </a:xfrm>
          <a:prstGeom prst="rect">
            <a:avLst/>
          </a:prstGeom>
        </p:spPr>
        <p:txBody>
          <a:bodyPr wrap="square" lIns="0" tIns="0" rIns="0" bIns="0" rtlCol="0" anchor="b">
            <a:no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Ă  </a:t>
            </a:r>
            <a:r>
              <a:rPr lang="en-US" sz="12000" dirty="0" err="1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ă</a:t>
            </a:r>
            <a:endParaRPr lang="en-US" sz="12000" dirty="0">
              <a:solidFill>
                <a:srgbClr val="FFFFFF"/>
              </a:solidFill>
              <a:latin typeface="HP001 4H" panose="020B0603050302020204" pitchFamily="34" charset="-93"/>
              <a:ea typeface="Microsoft YaHei UI Light" panose="020B0502040204020203" pitchFamily="34" charset="-122"/>
              <a:cs typeface="Noto Sans"/>
              <a:sym typeface="Noto Sans"/>
            </a:endParaRPr>
          </a:p>
        </p:txBody>
      </p:sp>
      <p:sp>
        <p:nvSpPr>
          <p:cNvPr id="9" name="ă">
            <a:extLst>
              <a:ext uri="{FF2B5EF4-FFF2-40B4-BE49-F238E27FC236}">
                <a16:creationId xmlns:a16="http://schemas.microsoft.com/office/drawing/2014/main" id="{1285CD65-CEF1-B690-F04C-8E624182E1F7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ái ră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5A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44200" y="952500"/>
            <a:ext cx="4038600" cy="6781800"/>
          </a:xfrm>
          <a:custGeom>
            <a:avLst/>
            <a:gdLst/>
            <a:ahLst/>
            <a:cxnLst/>
            <a:rect l="l" t="t" r="r" b="b"/>
            <a:pathLst>
              <a:path w="3241552" h="7048024">
                <a:moveTo>
                  <a:pt x="0" y="0"/>
                </a:moveTo>
                <a:lnTo>
                  <a:pt x="3241552" y="0"/>
                </a:lnTo>
                <a:lnTo>
                  <a:pt x="3241552" y="7048024"/>
                </a:lnTo>
                <a:lnTo>
                  <a:pt x="0" y="70480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919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y ta">
            <a:extLst>
              <a:ext uri="{FF2B5EF4-FFF2-40B4-BE49-F238E27FC236}">
                <a16:creationId xmlns:a16="http://schemas.microsoft.com/office/drawing/2014/main" id="{9BADA537-3650-FECD-F287-E8532CFC2165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y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tá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2AC5F15-C93C-711C-E1C9-38E6EE4F534C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Y  </a:t>
            </a:r>
            <a:r>
              <a:rPr lang="en-US" sz="12000" dirty="0" err="1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y</a:t>
            </a:r>
            <a:endParaRPr lang="en-US" sz="12000" dirty="0">
              <a:solidFill>
                <a:srgbClr val="FFFFFF"/>
              </a:solidFill>
              <a:latin typeface="HP001 4H" panose="020B0603050302020204" pitchFamily="34" charset="-93"/>
              <a:ea typeface="Microsoft YaHei UI Light" panose="020B0502040204020203" pitchFamily="34" charset="-122"/>
              <a:cs typeface="Noto Sans"/>
              <a:sym typeface="Noto Sans"/>
            </a:endParaRPr>
          </a:p>
        </p:txBody>
      </p:sp>
      <p:sp>
        <p:nvSpPr>
          <p:cNvPr id="7" name="y">
            <a:extLst>
              <a:ext uri="{FF2B5EF4-FFF2-40B4-BE49-F238E27FC236}">
                <a16:creationId xmlns:a16="http://schemas.microsoft.com/office/drawing/2014/main" id="{FC1DCAB2-8C12-6C9F-7478-ADD8584BB19A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 tá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83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763000" y="952500"/>
            <a:ext cx="7237518" cy="6500607"/>
          </a:xfrm>
          <a:custGeom>
            <a:avLst/>
            <a:gdLst/>
            <a:ahLst/>
            <a:cxnLst/>
            <a:rect l="l" t="t" r="r" b="b"/>
            <a:pathLst>
              <a:path w="7237518" h="6500607">
                <a:moveTo>
                  <a:pt x="0" y="0"/>
                </a:moveTo>
                <a:lnTo>
                  <a:pt x="7237518" y="0"/>
                </a:lnTo>
                <a:lnTo>
                  <a:pt x="7237518" y="6500607"/>
                </a:lnTo>
                <a:lnTo>
                  <a:pt x="0" y="65006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gau">
            <a:extLst>
              <a:ext uri="{FF2B5EF4-FFF2-40B4-BE49-F238E27FC236}">
                <a16:creationId xmlns:a16="http://schemas.microsoft.com/office/drawing/2014/main" id="{4126D9B7-F1EE-4C2E-A19C-78230FCB1E0B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gấu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1B78A6C1-8D30-BDB5-A24B-96A8A1BD54A7}"/>
              </a:ext>
            </a:extLst>
          </p:cNvPr>
          <p:cNvSpPr txBox="1"/>
          <p:nvPr/>
        </p:nvSpPr>
        <p:spPr>
          <a:xfrm>
            <a:off x="838200" y="4914900"/>
            <a:ext cx="6074719" cy="2880196"/>
          </a:xfrm>
          <a:prstGeom prst="rect">
            <a:avLst/>
          </a:prstGeom>
        </p:spPr>
        <p:txBody>
          <a:bodyPr wrap="square" lIns="0" tIns="0" rIns="0" bIns="0" rtlCol="0" anchor="b">
            <a:no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Â  â</a:t>
            </a:r>
          </a:p>
        </p:txBody>
      </p:sp>
      <p:sp>
        <p:nvSpPr>
          <p:cNvPr id="7" name="â">
            <a:extLst>
              <a:ext uri="{FF2B5EF4-FFF2-40B4-BE49-F238E27FC236}">
                <a16:creationId xmlns:a16="http://schemas.microsoft.com/office/drawing/2014/main" id="{B9880C0A-390A-5FE4-812D-DF8EC2A1EAB8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â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gấ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B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29600" y="800100"/>
            <a:ext cx="7364474" cy="6761926"/>
          </a:xfrm>
          <a:custGeom>
            <a:avLst/>
            <a:gdLst/>
            <a:ahLst/>
            <a:cxnLst/>
            <a:rect l="l" t="t" r="r" b="b"/>
            <a:pathLst>
              <a:path w="7364474" h="6761926">
                <a:moveTo>
                  <a:pt x="0" y="0"/>
                </a:moveTo>
                <a:lnTo>
                  <a:pt x="7364474" y="0"/>
                </a:lnTo>
                <a:lnTo>
                  <a:pt x="7364474" y="6761926"/>
                </a:lnTo>
                <a:lnTo>
                  <a:pt x="0" y="67619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bo">
            <a:extLst>
              <a:ext uri="{FF2B5EF4-FFF2-40B4-BE49-F238E27FC236}">
                <a16:creationId xmlns:a16="http://schemas.microsoft.com/office/drawing/2014/main" id="{3381A165-59FB-A00D-1050-052727A67DB1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bò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7574ADBD-AD4A-253A-3F3F-B6B2B8C93028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B  b</a:t>
            </a:r>
          </a:p>
        </p:txBody>
      </p:sp>
      <p:sp>
        <p:nvSpPr>
          <p:cNvPr id="7" name="b">
            <a:extLst>
              <a:ext uri="{FF2B5EF4-FFF2-40B4-BE49-F238E27FC236}">
                <a16:creationId xmlns:a16="http://schemas.microsoft.com/office/drawing/2014/main" id="{CF2E2ED8-1C21-45B0-3DD1-977415E95E36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b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85107" y="1409700"/>
            <a:ext cx="9192505" cy="5866490"/>
          </a:xfrm>
          <a:custGeom>
            <a:avLst/>
            <a:gdLst/>
            <a:ahLst/>
            <a:cxnLst/>
            <a:rect l="l" t="t" r="r" b="b"/>
            <a:pathLst>
              <a:path w="9192505" h="5866490">
                <a:moveTo>
                  <a:pt x="0" y="0"/>
                </a:moveTo>
                <a:lnTo>
                  <a:pt x="9192505" y="0"/>
                </a:lnTo>
                <a:lnTo>
                  <a:pt x="9192505" y="5866490"/>
                </a:lnTo>
                <a:lnTo>
                  <a:pt x="0" y="58664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ca">
            <a:extLst>
              <a:ext uri="{FF2B5EF4-FFF2-40B4-BE49-F238E27FC236}">
                <a16:creationId xmlns:a16="http://schemas.microsoft.com/office/drawing/2014/main" id="{1EA9A286-6093-AA78-C691-0822544AE210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cá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EEA0E31-2B68-5B60-7A52-3881E7F6BA8E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C  c</a:t>
            </a:r>
          </a:p>
        </p:txBody>
      </p:sp>
      <p:sp>
        <p:nvSpPr>
          <p:cNvPr id="7" name="c">
            <a:extLst>
              <a:ext uri="{FF2B5EF4-FFF2-40B4-BE49-F238E27FC236}">
                <a16:creationId xmlns:a16="http://schemas.microsoft.com/office/drawing/2014/main" id="{2283CFD7-3FA0-4483-6182-7DCABE8EB89A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c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8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548104"/>
            <a:ext cx="6096000" cy="7223809"/>
          </a:xfrm>
          <a:custGeom>
            <a:avLst/>
            <a:gdLst/>
            <a:ahLst/>
            <a:cxnLst/>
            <a:rect l="l" t="t" r="r" b="b"/>
            <a:pathLst>
              <a:path w="6054655" h="7585559">
                <a:moveTo>
                  <a:pt x="0" y="0"/>
                </a:moveTo>
                <a:lnTo>
                  <a:pt x="6054655" y="0"/>
                </a:lnTo>
                <a:lnTo>
                  <a:pt x="6054655" y="7585559"/>
                </a:lnTo>
                <a:lnTo>
                  <a:pt x="0" y="75855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de">
            <a:extLst>
              <a:ext uri="{FF2B5EF4-FFF2-40B4-BE49-F238E27FC236}">
                <a16:creationId xmlns:a16="http://schemas.microsoft.com/office/drawing/2014/main" id="{D2BE6189-6728-5971-5F6D-D09A37CE6829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dê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8462C38-486C-03F5-518B-0869EB73C403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D  d</a:t>
            </a:r>
          </a:p>
        </p:txBody>
      </p:sp>
      <p:sp>
        <p:nvSpPr>
          <p:cNvPr id="7" name="d">
            <a:extLst>
              <a:ext uri="{FF2B5EF4-FFF2-40B4-BE49-F238E27FC236}">
                <a16:creationId xmlns:a16="http://schemas.microsoft.com/office/drawing/2014/main" id="{FB3CE2B3-1DB6-F7E0-4C3A-F2515681D3CF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d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B7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028700"/>
            <a:ext cx="6019800" cy="6705600"/>
          </a:xfrm>
          <a:custGeom>
            <a:avLst/>
            <a:gdLst/>
            <a:ahLst/>
            <a:cxnLst/>
            <a:rect l="l" t="t" r="r" b="b"/>
            <a:pathLst>
              <a:path w="5999518" h="7020712">
                <a:moveTo>
                  <a:pt x="0" y="0"/>
                </a:moveTo>
                <a:lnTo>
                  <a:pt x="5999518" y="0"/>
                </a:lnTo>
                <a:lnTo>
                  <a:pt x="5999518" y="7020712"/>
                </a:lnTo>
                <a:lnTo>
                  <a:pt x="0" y="7020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con da dieu">
            <a:extLst>
              <a:ext uri="{FF2B5EF4-FFF2-40B4-BE49-F238E27FC236}">
                <a16:creationId xmlns:a16="http://schemas.microsoft.com/office/drawing/2014/main" id="{388D2751-D8C6-49B9-BBE7-C37E50A56AE6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con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đà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điểu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D0A362A1-4CE8-1A0C-B28D-7E6266237FE0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Đ  đ</a:t>
            </a:r>
          </a:p>
        </p:txBody>
      </p:sp>
      <p:sp>
        <p:nvSpPr>
          <p:cNvPr id="7" name="đ">
            <a:extLst>
              <a:ext uri="{FF2B5EF4-FFF2-40B4-BE49-F238E27FC236}">
                <a16:creationId xmlns:a16="http://schemas.microsoft.com/office/drawing/2014/main" id="{053044F3-6617-6E53-92A3-071123918F92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đ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 đà điể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76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17958" y="675495"/>
            <a:ext cx="5293442" cy="6830205"/>
          </a:xfrm>
          <a:custGeom>
            <a:avLst/>
            <a:gdLst/>
            <a:ahLst/>
            <a:cxnLst/>
            <a:rect l="l" t="t" r="r" b="b"/>
            <a:pathLst>
              <a:path w="5169963" h="7377674">
                <a:moveTo>
                  <a:pt x="0" y="0"/>
                </a:moveTo>
                <a:lnTo>
                  <a:pt x="5169962" y="0"/>
                </a:lnTo>
                <a:lnTo>
                  <a:pt x="5169962" y="7377674"/>
                </a:lnTo>
                <a:lnTo>
                  <a:pt x="0" y="73776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426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em be">
            <a:extLst>
              <a:ext uri="{FF2B5EF4-FFF2-40B4-BE49-F238E27FC236}">
                <a16:creationId xmlns:a16="http://schemas.microsoft.com/office/drawing/2014/main" id="{85D0910B-ECD4-BF8E-771E-6453668C46D0}"/>
              </a:ext>
            </a:extLst>
          </p:cNvPr>
          <p:cNvSpPr txBox="1"/>
          <p:nvPr/>
        </p:nvSpPr>
        <p:spPr>
          <a:xfrm>
            <a:off x="8599960" y="8115300"/>
            <a:ext cx="716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em</a:t>
            </a:r>
            <a:r>
              <a:rPr lang="en-US" sz="10000" dirty="0">
                <a:solidFill>
                  <a:schemeClr val="bg1"/>
                </a:solidFill>
                <a:latin typeface="HP001 4H" panose="020B0603050302020204" pitchFamily="34" charset="-93"/>
              </a:rPr>
              <a:t> </a:t>
            </a:r>
            <a:r>
              <a:rPr lang="en-US" sz="10000" dirty="0" err="1">
                <a:solidFill>
                  <a:schemeClr val="bg1"/>
                </a:solidFill>
                <a:latin typeface="HP001 4H" panose="020B0603050302020204" pitchFamily="34" charset="-93"/>
              </a:rPr>
              <a:t>bé</a:t>
            </a:r>
            <a:endParaRPr lang="vi-VN" sz="10000" dirty="0">
              <a:solidFill>
                <a:schemeClr val="bg1"/>
              </a:solidFill>
              <a:latin typeface="HP001 4H" panose="020B0603050302020204" pitchFamily="34" charset="-93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7E98F611-A301-EDB2-3425-1C881CB932B1}"/>
              </a:ext>
            </a:extLst>
          </p:cNvPr>
          <p:cNvSpPr txBox="1"/>
          <p:nvPr/>
        </p:nvSpPr>
        <p:spPr>
          <a:xfrm>
            <a:off x="838200" y="5448300"/>
            <a:ext cx="6074719" cy="2346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E  </a:t>
            </a:r>
            <a:r>
              <a:rPr lang="en-US" sz="12000" dirty="0" err="1">
                <a:solidFill>
                  <a:srgbClr val="FFFFFF"/>
                </a:solidFill>
                <a:latin typeface="HP001 4H" panose="020B0603050302020204" pitchFamily="34" charset="-93"/>
                <a:ea typeface="Microsoft YaHei UI Light" panose="020B0502040204020203" pitchFamily="34" charset="-122"/>
                <a:cs typeface="Noto Sans"/>
                <a:sym typeface="Noto Sans"/>
              </a:rPr>
              <a:t>e</a:t>
            </a:r>
            <a:endParaRPr lang="en-US" sz="12000" dirty="0">
              <a:solidFill>
                <a:srgbClr val="FFFFFF"/>
              </a:solidFill>
              <a:latin typeface="HP001 4H" panose="020B0603050302020204" pitchFamily="34" charset="-93"/>
              <a:ea typeface="Microsoft YaHei UI Light" panose="020B0502040204020203" pitchFamily="34" charset="-122"/>
              <a:cs typeface="Noto Sans"/>
              <a:sym typeface="Noto Sans"/>
            </a:endParaRPr>
          </a:p>
        </p:txBody>
      </p:sp>
      <p:sp>
        <p:nvSpPr>
          <p:cNvPr id="7" name="e">
            <a:extLst>
              <a:ext uri="{FF2B5EF4-FFF2-40B4-BE49-F238E27FC236}">
                <a16:creationId xmlns:a16="http://schemas.microsoft.com/office/drawing/2014/main" id="{8D1F72F2-6F14-04E6-F25E-0B101281A30D}"/>
              </a:ext>
            </a:extLst>
          </p:cNvPr>
          <p:cNvSpPr txBox="1"/>
          <p:nvPr/>
        </p:nvSpPr>
        <p:spPr>
          <a:xfrm>
            <a:off x="1143000" y="2628900"/>
            <a:ext cx="6074719" cy="2510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17"/>
              </a:lnSpc>
              <a:spcBef>
                <a:spcPct val="0"/>
              </a:spcBef>
            </a:pPr>
            <a:r>
              <a:rPr lang="en-US" sz="23000" b="1" dirty="0">
                <a:solidFill>
                  <a:srgbClr val="FFFFF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Times New Roman" panose="02020603050405020304" pitchFamily="18" charset="0"/>
                <a:sym typeface="Noto Sans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m bé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194</Words>
  <Application>Microsoft Office PowerPoint</Application>
  <PresentationFormat>Custom</PresentationFormat>
  <Paragraphs>90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Times New Roman</vt:lpstr>
      <vt:lpstr>HP001 4H</vt:lpstr>
      <vt:lpstr>Microsoft YaHei UI Light</vt:lpstr>
      <vt:lpstr>Arial</vt:lpstr>
      <vt:lpstr>Georgia Pro Cond Semibold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học phát âm</dc:title>
  <cp:lastModifiedBy>TGDD</cp:lastModifiedBy>
  <cp:revision>13</cp:revision>
  <dcterms:created xsi:type="dcterms:W3CDTF">2006-08-16T00:00:00Z</dcterms:created>
  <dcterms:modified xsi:type="dcterms:W3CDTF">2026-06-06T06:03:33Z</dcterms:modified>
  <dc:identifier>DAHJ5OLHQDc</dc:identifier>
</cp:coreProperties>
</file>